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CB2AF-2C48-478D-87E5-1B31480B7769}" type="datetimeFigureOut">
              <a:rPr lang="en-US" smtClean="0"/>
              <a:pPr/>
              <a:t>11/5/2010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16D3B-4C99-465F-8D26-12926D97CF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7735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1047690"/>
            <a:ext cx="6400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Classes:  </a:t>
            </a:r>
            <a:r>
              <a:rPr lang="en-US" sz="2000" b="1" dirty="0" smtClean="0"/>
              <a:t>Login Cards, Roster and Exporting </a:t>
            </a:r>
            <a:r>
              <a:rPr lang="en-US" sz="2000" b="1" dirty="0" err="1" smtClean="0"/>
              <a:t>Gradebook</a:t>
            </a:r>
            <a:r>
              <a:rPr lang="en-US" sz="2000" b="1" dirty="0" smtClean="0"/>
              <a:t> Files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248400"/>
            <a:ext cx="381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"/>
            <a:ext cx="88978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2133600"/>
            <a:ext cx="7543800" cy="240065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How to change student passwords</a:t>
            </a:r>
          </a:p>
          <a:p>
            <a:endParaRPr lang="en-US" b="1" i="1" dirty="0" smtClean="0"/>
          </a:p>
          <a:p>
            <a:r>
              <a:rPr lang="en-US" b="1" i="1" dirty="0" smtClean="0"/>
              <a:t>Student passwords are changed by the teacher.  Students do not have the capability to change their own passwords in the system.</a:t>
            </a:r>
            <a:endParaRPr lang="en-US" dirty="0" smtClean="0"/>
          </a:p>
          <a:p>
            <a:endParaRPr lang="en-US" b="1" i="1" dirty="0" smtClean="0"/>
          </a:p>
          <a:p>
            <a:r>
              <a:rPr lang="en-US" b="1" i="1" dirty="0" smtClean="0"/>
              <a:t>Teachers </a:t>
            </a:r>
            <a:r>
              <a:rPr lang="en-US" b="1" i="1" dirty="0" smtClean="0"/>
              <a:t>are encouraged to change the student passwords to something more secure, such as student ID # or anything that the student suggests.</a:t>
            </a:r>
            <a:endParaRPr lang="en-US" dirty="0" smtClean="0"/>
          </a:p>
          <a:p>
            <a:endParaRPr lang="en-US" b="1" i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63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SAISD ITLS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Laura J. Lopez</dc:creator>
  <cp:lastModifiedBy>Laura J. Lopez</cp:lastModifiedBy>
  <cp:revision>2</cp:revision>
  <dcterms:created xsi:type="dcterms:W3CDTF">2010-09-23T16:51:48Z</dcterms:created>
  <dcterms:modified xsi:type="dcterms:W3CDTF">2010-11-05T17:00:45Z</dcterms:modified>
</cp:coreProperties>
</file>